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9" r:id="rId5"/>
    <p:sldId id="260" r:id="rId6"/>
    <p:sldId id="25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897"/>
    <a:srgbClr val="F01E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857488" y="500042"/>
            <a:ext cx="6143668" cy="1714512"/>
          </a:xfrm>
        </p:spPr>
        <p:txBody>
          <a:bodyPr>
            <a:noAutofit/>
          </a:bodyPr>
          <a:lstStyle>
            <a:lvl1pPr algn="r">
              <a:defRPr sz="6000" b="1">
                <a:solidFill>
                  <a:srgbClr val="F61897"/>
                </a:solidFill>
              </a:defRPr>
            </a:lvl1pPr>
          </a:lstStyle>
          <a:p>
            <a:r>
              <a:rPr lang="ru-RU" smtClean="0"/>
              <a:t>Образец</a:t>
            </a:r>
            <a:br>
              <a:rPr lang="ru-RU" smtClean="0"/>
            </a:br>
            <a:r>
              <a:rPr lang="ru-RU" smtClean="0"/>
              <a:t> заголовка</a:t>
            </a:r>
            <a:endParaRPr lang="ru-RU"/>
          </a:p>
        </p:txBody>
      </p:sp>
      <p:sp>
        <p:nvSpPr>
          <p:cNvPr id="3" name="Подзаголовок 2"/>
          <p:cNvSpPr>
            <a:spLocks noGrp="1"/>
          </p:cNvSpPr>
          <p:nvPr>
            <p:ph type="subTitle" idx="1"/>
          </p:nvPr>
        </p:nvSpPr>
        <p:spPr>
          <a:xfrm>
            <a:off x="5357818" y="5214950"/>
            <a:ext cx="3643306" cy="966782"/>
          </a:xfrm>
        </p:spPr>
        <p:txBody>
          <a:bodyPr>
            <a:normAutofit/>
          </a:bodyPr>
          <a:lstStyle>
            <a:lvl1pPr marL="0" indent="0" algn="r">
              <a:buNone/>
              <a:defRPr sz="2800" b="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4B060F-341E-45E4-BAB5-3D4DF4B155AC}" type="datetimeFigureOut">
              <a:rPr lang="ru-RU" smtClean="0"/>
              <a:pPr/>
              <a:t>02.10.2013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01480F-5D44-44D2-A263-E8044E93DE1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4B060F-341E-45E4-BAB5-3D4DF4B155AC}" type="datetimeFigureOut">
              <a:rPr lang="ru-RU" smtClean="0"/>
              <a:pPr/>
              <a:t>02.10.2013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01480F-5D44-44D2-A263-E8044E93DE1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4B060F-341E-45E4-BAB5-3D4DF4B155AC}" type="datetimeFigureOut">
              <a:rPr lang="ru-RU" smtClean="0"/>
              <a:pPr/>
              <a:t>02.10.2013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01480F-5D44-44D2-A263-E8044E93DE1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4B060F-341E-45E4-BAB5-3D4DF4B155AC}" type="datetimeFigureOut">
              <a:rPr lang="ru-RU" smtClean="0"/>
              <a:pPr/>
              <a:t>02.10.2013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01480F-5D44-44D2-A263-E8044E93DE1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4B060F-341E-45E4-BAB5-3D4DF4B155AC}" type="datetimeFigureOut">
              <a:rPr lang="ru-RU" smtClean="0"/>
              <a:pPr/>
              <a:t>02.10.2013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01480F-5D44-44D2-A263-E8044E93DE1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4B060F-341E-45E4-BAB5-3D4DF4B155AC}" type="datetimeFigureOut">
              <a:rPr lang="ru-RU" smtClean="0"/>
              <a:pPr/>
              <a:t>02.10.2013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01480F-5D44-44D2-A263-E8044E93DE1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4B060F-341E-45E4-BAB5-3D4DF4B155AC}" type="datetimeFigureOut">
              <a:rPr lang="ru-RU" smtClean="0"/>
              <a:pPr/>
              <a:t>02.10.2013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01480F-5D44-44D2-A263-E8044E93DE1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4B060F-341E-45E4-BAB5-3D4DF4B155AC}" type="datetimeFigureOut">
              <a:rPr lang="ru-RU" smtClean="0"/>
              <a:pPr/>
              <a:t>02.10.2013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01480F-5D44-44D2-A263-E8044E93DE1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4B060F-341E-45E4-BAB5-3D4DF4B155AC}" type="datetimeFigureOut">
              <a:rPr lang="ru-RU" smtClean="0"/>
              <a:pPr/>
              <a:t>02.10.2013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01480F-5D44-44D2-A263-E8044E93DE1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4B060F-341E-45E4-BAB5-3D4DF4B155AC}" type="datetimeFigureOut">
              <a:rPr lang="ru-RU" smtClean="0"/>
              <a:pPr/>
              <a:t>02.10.2013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01480F-5D44-44D2-A263-E8044E93DE1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4B060F-341E-45E4-BAB5-3D4DF4B155AC}" type="datetimeFigureOut">
              <a:rPr lang="ru-RU" smtClean="0"/>
              <a:pPr/>
              <a:t>02.10.2013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01480F-5D44-44D2-A263-E8044E93DE1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929618"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28662" y="1600200"/>
            <a:ext cx="7929618"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B0F0"/>
                </a:solidFill>
              </a:defRPr>
            </a:lvl1pPr>
          </a:lstStyle>
          <a:p>
            <a:fld id="{944B060F-341E-45E4-BAB5-3D4DF4B155AC}" type="datetimeFigureOut">
              <a:rPr lang="ru-RU" smtClean="0"/>
              <a:pPr/>
              <a:t>02.10.2013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B0F0"/>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B0F0"/>
                </a:solidFill>
              </a:defRPr>
            </a:lvl1pPr>
          </a:lstStyle>
          <a:p>
            <a:fld id="{8401480F-5D44-44D2-A263-E8044E93DE1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ru-RU" sz="4800" b="1" kern="1200" smtClean="0">
          <a:solidFill>
            <a:srgbClr val="F6189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488" y="500042"/>
            <a:ext cx="6143668" cy="1714512"/>
          </a:xfrm>
        </p:spPr>
        <p:txBody>
          <a:bodyPr/>
          <a:lstStyle/>
          <a:p>
            <a:r>
              <a:rPr lang="ja-JP" altLang="en-US" sz="6000" dirty="0" smtClean="0"/>
              <a:t>ぎおんぎたいご</a:t>
            </a:r>
            <a:endParaRPr lang="ru-RU" sz="6000" dirty="0"/>
          </a:p>
        </p:txBody>
      </p:sp>
      <p:sp>
        <p:nvSpPr>
          <p:cNvPr id="3" name="Подзаголовок 2"/>
          <p:cNvSpPr>
            <a:spLocks noGrp="1"/>
          </p:cNvSpPr>
          <p:nvPr>
            <p:ph type="subTitle" idx="1"/>
          </p:nvPr>
        </p:nvSpPr>
        <p:spPr/>
        <p:txBody>
          <a:bodyPr>
            <a:normAutofit lnSpcReduction="10000"/>
          </a:bodyPr>
          <a:lstStyle/>
          <a:p>
            <a:r>
              <a:rPr lang="ja-JP" altLang="en-US" dirty="0" smtClean="0">
                <a:solidFill>
                  <a:schemeClr val="accent1">
                    <a:lumMod val="75000"/>
                  </a:schemeClr>
                </a:solidFill>
              </a:rPr>
              <a:t>ﾑﾊﾀｴｳﾞｧ･ｱｲｻﾞｯﾄ</a:t>
            </a:r>
            <a:endParaRPr lang="en-US" altLang="ja-JP" dirty="0" smtClean="0">
              <a:solidFill>
                <a:schemeClr val="accent1">
                  <a:lumMod val="75000"/>
                </a:schemeClr>
              </a:solidFill>
            </a:endParaRPr>
          </a:p>
          <a:p>
            <a:r>
              <a:rPr lang="ja-JP" altLang="en-US" dirty="0" smtClean="0">
                <a:solidFill>
                  <a:schemeClr val="accent1">
                    <a:lumMod val="75000"/>
                  </a:schemeClr>
                </a:solidFill>
              </a:rPr>
              <a:t>２ねんせい</a:t>
            </a:r>
            <a:endParaRPr lang="ru-RU" dirty="0">
              <a:solidFill>
                <a:schemeClr val="accent1">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620688"/>
            <a:ext cx="7929618" cy="2088232"/>
          </a:xfrm>
        </p:spPr>
        <p:txBody>
          <a:bodyPr>
            <a:noAutofit/>
          </a:bodyPr>
          <a:lstStyle/>
          <a:p>
            <a:r>
              <a:rPr lang="ja-JP" altLang="en-US" sz="3200" dirty="0"/>
              <a:t>もじも</a:t>
            </a:r>
            <a:r>
              <a:rPr lang="ja-JP" altLang="en-US" sz="3200" dirty="0" smtClean="0"/>
              <a:t>じ</a:t>
            </a:r>
            <a:br>
              <a:rPr lang="ja-JP" altLang="en-US" sz="3200" dirty="0" smtClean="0"/>
            </a:br>
            <a:r>
              <a:rPr lang="ru-RU" sz="3200" dirty="0"/>
              <a:t/>
            </a:r>
            <a:br>
              <a:rPr lang="ru-RU" sz="3200" dirty="0"/>
            </a:br>
            <a:r>
              <a:rPr lang="ja-JP" altLang="en-US" sz="3200" b="0" dirty="0"/>
              <a:t>いみ：いいたいことがいえなくて、はずかしそうなようす。</a:t>
            </a:r>
            <a:r>
              <a:rPr lang="ru-RU" sz="3200" dirty="0"/>
              <a:t/>
            </a:r>
            <a:br>
              <a:rPr lang="ru-RU" sz="3200" dirty="0"/>
            </a:br>
            <a:endParaRPr lang="ru-RU" sz="3200" dirty="0"/>
          </a:p>
        </p:txBody>
      </p:sp>
      <p:pic>
        <p:nvPicPr>
          <p:cNvPr id="4" name="Содержимое 3" descr="panika.jpg"/>
          <p:cNvPicPr>
            <a:picLocks noGrp="1" noChangeAspect="1"/>
          </p:cNvPicPr>
          <p:nvPr>
            <p:ph idx="1"/>
          </p:nvPr>
        </p:nvPicPr>
        <p:blipFill>
          <a:blip r:embed="rId2" cstate="print"/>
          <a:stretch>
            <a:fillRect/>
          </a:stretch>
        </p:blipFill>
        <p:spPr>
          <a:xfrm>
            <a:off x="1907704" y="2852936"/>
            <a:ext cx="5992146" cy="3661867"/>
          </a:xfrm>
        </p:spPr>
      </p:pic>
    </p:spTree>
  </p:cSld>
  <p:clrMapOvr>
    <a:masterClrMapping/>
  </p:clrMapOvr>
  <p:transition>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929618" cy="5674642"/>
          </a:xfrm>
        </p:spPr>
        <p:txBody>
          <a:bodyPr>
            <a:normAutofit fontScale="90000"/>
          </a:bodyPr>
          <a:lstStyle/>
          <a:p>
            <a:r>
              <a:rPr lang="ja-JP" altLang="en-US" sz="3600" dirty="0"/>
              <a:t>れい</a:t>
            </a:r>
            <a:r>
              <a:rPr lang="ja-JP" altLang="en-US" sz="3600" dirty="0" smtClean="0"/>
              <a:t>：</a:t>
            </a:r>
            <a:r>
              <a:rPr lang="ja-JP" altLang="en-US" sz="3600" b="0" dirty="0" smtClean="0"/>
              <a:t/>
            </a:r>
            <a:br>
              <a:rPr lang="ja-JP" altLang="en-US" sz="3600" b="0" dirty="0" smtClean="0"/>
            </a:br>
            <a:r>
              <a:rPr lang="en-US" altLang="ja-JP" sz="3600" b="0" dirty="0" smtClean="0"/>
              <a:t/>
            </a:r>
            <a:br>
              <a:rPr lang="en-US" altLang="ja-JP" sz="3600" b="0" dirty="0" smtClean="0"/>
            </a:br>
            <a:r>
              <a:rPr lang="ja-JP" altLang="en-US" sz="3600" b="0" dirty="0" smtClean="0"/>
              <a:t>１ 日</a:t>
            </a:r>
            <a:r>
              <a:rPr lang="ja-JP" altLang="en-US" sz="3600" b="0" dirty="0"/>
              <a:t>本語がじょうずではないので日本人とはなすときもじもじします</a:t>
            </a:r>
            <a:r>
              <a:rPr lang="ja-JP" altLang="en-US" sz="3600" b="0" dirty="0" smtClean="0"/>
              <a:t>。</a:t>
            </a:r>
            <a:r>
              <a:rPr lang="en-US" altLang="ja-JP" sz="3600" b="0" dirty="0" smtClean="0"/>
              <a:t/>
            </a:r>
            <a:br>
              <a:rPr lang="en-US" altLang="ja-JP" sz="3600" b="0" dirty="0" smtClean="0"/>
            </a:br>
            <a:r>
              <a:rPr lang="ru-RU" sz="3600" b="0" dirty="0"/>
              <a:t/>
            </a:r>
            <a:br>
              <a:rPr lang="ru-RU" sz="3600" b="0" dirty="0"/>
            </a:br>
            <a:r>
              <a:rPr lang="ja-JP" altLang="en-US" sz="3600" b="0" dirty="0" smtClean="0"/>
              <a:t>２ さ</a:t>
            </a:r>
            <a:r>
              <a:rPr lang="ja-JP" altLang="en-US" sz="3600" b="0" dirty="0"/>
              <a:t>とうさんはすきなこのまえで、もじょもじょしている</a:t>
            </a:r>
            <a:r>
              <a:rPr lang="ja-JP" altLang="en-US" sz="3600" b="0" dirty="0" smtClean="0"/>
              <a:t>。</a:t>
            </a:r>
            <a:r>
              <a:rPr lang="en-US" altLang="ja-JP" sz="3600" b="0" dirty="0" smtClean="0"/>
              <a:t/>
            </a:r>
            <a:br>
              <a:rPr lang="en-US" altLang="ja-JP" sz="3600" b="0" dirty="0" smtClean="0"/>
            </a:br>
            <a:r>
              <a:rPr lang="ru-RU" sz="3600" b="0" dirty="0"/>
              <a:t/>
            </a:r>
            <a:br>
              <a:rPr lang="ru-RU" sz="3600" b="0" dirty="0"/>
            </a:br>
            <a:r>
              <a:rPr lang="ja-JP" altLang="en-US" sz="3600" b="0" dirty="0" smtClean="0"/>
              <a:t>３ た</a:t>
            </a:r>
            <a:r>
              <a:rPr lang="ja-JP" altLang="en-US" sz="3600" b="0" dirty="0"/>
              <a:t>かはしくんはももじもじしながら、よしださんにﾌﾟﾚｾﾞﾝﾄをあげた。</a:t>
            </a:r>
            <a:r>
              <a:rPr lang="ru-RU" sz="3600" b="0" dirty="0"/>
              <a:t/>
            </a:r>
            <a:br>
              <a:rPr lang="ru-RU" sz="3600" b="0" dirty="0"/>
            </a:br>
            <a:endParaRPr lang="ru-RU" sz="3600" b="0" dirty="0"/>
          </a:p>
        </p:txBody>
      </p:sp>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929618" cy="1498178"/>
          </a:xfrm>
        </p:spPr>
        <p:txBody>
          <a:bodyPr>
            <a:normAutofit fontScale="90000"/>
          </a:bodyPr>
          <a:lstStyle/>
          <a:p>
            <a:r>
              <a:rPr lang="ja-JP" altLang="en-US" dirty="0"/>
              <a:t>いろいろな表情やようす。</a:t>
            </a:r>
            <a:r>
              <a:rPr lang="ru-RU" dirty="0"/>
              <a:t/>
            </a:r>
            <a:br>
              <a:rPr lang="ru-RU" dirty="0"/>
            </a:br>
            <a:endParaRPr lang="ru-RU" dirty="0"/>
          </a:p>
        </p:txBody>
      </p:sp>
      <p:sp>
        <p:nvSpPr>
          <p:cNvPr id="3" name="Содержимое 2"/>
          <p:cNvSpPr>
            <a:spLocks noGrp="1"/>
          </p:cNvSpPr>
          <p:nvPr>
            <p:ph idx="1"/>
          </p:nvPr>
        </p:nvSpPr>
        <p:spPr/>
        <p:txBody>
          <a:bodyPr>
            <a:normAutofit/>
          </a:bodyPr>
          <a:lstStyle/>
          <a:p>
            <a:pPr algn="ctr">
              <a:buNone/>
            </a:pPr>
            <a:r>
              <a:rPr lang="ja-JP" altLang="en-US" b="1" dirty="0" smtClean="0"/>
              <a:t>しょんばり</a:t>
            </a:r>
            <a:endParaRPr lang="ru-RU" dirty="0" smtClean="0"/>
          </a:p>
          <a:p>
            <a:pPr>
              <a:buNone/>
            </a:pPr>
            <a:r>
              <a:rPr lang="ja-JP" altLang="en-US" dirty="0" smtClean="0"/>
              <a:t>いみ：いやなことがあって、元気がないようす。</a:t>
            </a:r>
            <a:endParaRPr lang="ru-RU" dirty="0" smtClean="0"/>
          </a:p>
          <a:p>
            <a:pPr>
              <a:buNone/>
            </a:pPr>
            <a:endParaRPr lang="ru-RU" dirty="0"/>
          </a:p>
        </p:txBody>
      </p:sp>
      <p:pic>
        <p:nvPicPr>
          <p:cNvPr id="4" name="Рисунок 3" descr="Fate-zero-Waver-Velvet-Cosplay-Costume-deep-v-neck-sweater-dark-green-size-M-L.jpg"/>
          <p:cNvPicPr>
            <a:picLocks noChangeAspect="1"/>
          </p:cNvPicPr>
          <p:nvPr/>
        </p:nvPicPr>
        <p:blipFill>
          <a:blip r:embed="rId2" cstate="print"/>
          <a:srcRect l="51365" b="40245"/>
          <a:stretch>
            <a:fillRect/>
          </a:stretch>
        </p:blipFill>
        <p:spPr>
          <a:xfrm>
            <a:off x="3131840" y="3212976"/>
            <a:ext cx="3528392" cy="3009848"/>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412776"/>
            <a:ext cx="7929618" cy="3946450"/>
          </a:xfrm>
        </p:spPr>
        <p:txBody>
          <a:bodyPr>
            <a:noAutofit/>
          </a:bodyPr>
          <a:lstStyle/>
          <a:p>
            <a:r>
              <a:rPr lang="ja-JP" altLang="en-US" sz="3200" dirty="0"/>
              <a:t>れい</a:t>
            </a:r>
            <a:r>
              <a:rPr lang="ja-JP" altLang="en-US" sz="3200" dirty="0" smtClean="0"/>
              <a:t>：</a:t>
            </a:r>
            <a:r>
              <a:rPr lang="en-US" altLang="ja-JP" sz="3200" b="0" dirty="0" smtClean="0"/>
              <a:t/>
            </a:r>
            <a:br>
              <a:rPr lang="en-US" altLang="ja-JP" sz="3200" b="0" dirty="0" smtClean="0"/>
            </a:br>
            <a:r>
              <a:rPr lang="ru-RU" sz="3200" b="0" dirty="0"/>
              <a:t/>
            </a:r>
            <a:br>
              <a:rPr lang="ru-RU" sz="3200" b="0" dirty="0"/>
            </a:br>
            <a:r>
              <a:rPr lang="ja-JP" altLang="en-US" sz="3200" b="0" dirty="0" smtClean="0"/>
              <a:t>１</a:t>
            </a:r>
            <a:r>
              <a:rPr lang="en-US" altLang="ja-JP" sz="3200" b="0" dirty="0"/>
              <a:t> </a:t>
            </a:r>
            <a:r>
              <a:rPr lang="ja-JP" altLang="en-US" sz="3200" b="0" dirty="0" smtClean="0"/>
              <a:t>し</a:t>
            </a:r>
            <a:r>
              <a:rPr lang="ja-JP" altLang="en-US" sz="3200" b="0" dirty="0"/>
              <a:t>ゅくだいをわすれましたのでがくせいがせんせいにしかられて、しょんばりしている</a:t>
            </a:r>
            <a:r>
              <a:rPr lang="ja-JP" altLang="en-US" sz="3200" b="0" dirty="0" smtClean="0"/>
              <a:t>。</a:t>
            </a:r>
            <a:r>
              <a:rPr lang="en-US" altLang="ja-JP" sz="3200" b="0" dirty="0" smtClean="0"/>
              <a:t/>
            </a:r>
            <a:br>
              <a:rPr lang="en-US" altLang="ja-JP" sz="3200" b="0" dirty="0" smtClean="0"/>
            </a:br>
            <a:r>
              <a:rPr lang="ru-RU" sz="3200" b="0" dirty="0"/>
              <a:t/>
            </a:r>
            <a:br>
              <a:rPr lang="ru-RU" sz="3200" b="0" dirty="0"/>
            </a:br>
            <a:r>
              <a:rPr lang="ja-JP" altLang="en-US" sz="3200" b="0" dirty="0" smtClean="0"/>
              <a:t>２ や</a:t>
            </a:r>
            <a:r>
              <a:rPr lang="ja-JP" altLang="en-US" sz="3200" b="0" dirty="0"/>
              <a:t>すみがおわって、みんなしょんばりしている</a:t>
            </a:r>
            <a:r>
              <a:rPr lang="ja-JP" altLang="en-US" sz="3200" b="0" dirty="0" smtClean="0"/>
              <a:t>。</a:t>
            </a:r>
            <a:r>
              <a:rPr lang="en-US" altLang="ja-JP" sz="3200" b="0" dirty="0" smtClean="0"/>
              <a:t/>
            </a:r>
            <a:br>
              <a:rPr lang="en-US" altLang="ja-JP" sz="3200" b="0" dirty="0" smtClean="0"/>
            </a:br>
            <a:r>
              <a:rPr lang="ru-RU" sz="3200" b="0" dirty="0"/>
              <a:t/>
            </a:r>
            <a:br>
              <a:rPr lang="ru-RU" sz="3200" b="0" dirty="0"/>
            </a:br>
            <a:r>
              <a:rPr lang="ja-JP" altLang="en-US" sz="3200" b="0" dirty="0" smtClean="0"/>
              <a:t>３ さ</a:t>
            </a:r>
            <a:r>
              <a:rPr lang="ja-JP" altLang="en-US" sz="3200" b="0" dirty="0"/>
              <a:t>いふをおとしたのでわたしがしょんばりしている。</a:t>
            </a:r>
            <a:r>
              <a:rPr lang="ru-RU" sz="3200" b="0" dirty="0"/>
              <a:t/>
            </a:r>
            <a:br>
              <a:rPr lang="ru-RU" sz="3200" b="0" dirty="0"/>
            </a:br>
            <a:r>
              <a:rPr lang="ru-RU" sz="3200" b="0" dirty="0"/>
              <a:t> </a:t>
            </a:r>
            <a:br>
              <a:rPr lang="ru-RU" sz="3200" b="0" dirty="0"/>
            </a:br>
            <a:endParaRPr lang="ru-RU" sz="3200" b="0" dirty="0"/>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24744"/>
            <a:ext cx="7929618" cy="1143000"/>
          </a:xfrm>
        </p:spPr>
        <p:txBody>
          <a:bodyPr>
            <a:noAutofit/>
          </a:bodyPr>
          <a:lstStyle/>
          <a:p>
            <a:r>
              <a:rPr lang="ja-JP" altLang="en-US" sz="2800" dirty="0"/>
              <a:t>ぼんやり</a:t>
            </a:r>
            <a:r>
              <a:rPr lang="ru-RU" sz="2800" b="0" dirty="0"/>
              <a:t/>
            </a:r>
            <a:br>
              <a:rPr lang="ru-RU" sz="2800" b="0" dirty="0"/>
            </a:br>
            <a:r>
              <a:rPr lang="ja-JP" altLang="en-US" sz="2800" b="0" dirty="0"/>
              <a:t>いみ</a:t>
            </a:r>
            <a:r>
              <a:rPr lang="ja-JP" altLang="en-US" sz="2800" b="0" dirty="0" smtClean="0"/>
              <a:t>：　　ち</a:t>
            </a:r>
            <a:r>
              <a:rPr lang="ja-JP" altLang="en-US" sz="2800" b="0" dirty="0"/>
              <a:t>ゅいりょくがなくなっているようす。ものごとをかんがえないでいるようす。また、かたちやいろなおがよくみえないようす。</a:t>
            </a:r>
            <a:r>
              <a:rPr lang="ru-RU" sz="2800" b="0" dirty="0"/>
              <a:t/>
            </a:r>
            <a:br>
              <a:rPr lang="ru-RU" sz="2800" b="0" dirty="0"/>
            </a:br>
            <a:endParaRPr lang="ru-RU" sz="2800" b="0" dirty="0"/>
          </a:p>
        </p:txBody>
      </p:sp>
      <p:pic>
        <p:nvPicPr>
          <p:cNvPr id="4" name="Содержимое 3" descr="images.jpg"/>
          <p:cNvPicPr>
            <a:picLocks noGrp="1" noChangeAspect="1"/>
          </p:cNvPicPr>
          <p:nvPr>
            <p:ph idx="1"/>
          </p:nvPr>
        </p:nvPicPr>
        <p:blipFill>
          <a:blip r:embed="rId2" cstate="print"/>
          <a:stretch>
            <a:fillRect/>
          </a:stretch>
        </p:blipFill>
        <p:spPr>
          <a:xfrm>
            <a:off x="2555776" y="2708920"/>
            <a:ext cx="4608512" cy="3654327"/>
          </a:xfrm>
        </p:spPr>
      </p:pic>
    </p:spTree>
  </p:cSld>
  <p:clrMapOvr>
    <a:masterClrMapping/>
  </p:clrMapOvr>
  <p:transition>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7929618" cy="5458618"/>
          </a:xfrm>
        </p:spPr>
        <p:txBody>
          <a:bodyPr>
            <a:normAutofit fontScale="90000"/>
          </a:bodyPr>
          <a:lstStyle/>
          <a:p>
            <a:r>
              <a:rPr lang="ja-JP" altLang="en-US" sz="3600" dirty="0"/>
              <a:t>れい</a:t>
            </a:r>
            <a:r>
              <a:rPr lang="ja-JP" altLang="en-US" sz="3600" dirty="0" smtClean="0"/>
              <a:t>：</a:t>
            </a:r>
            <a:br>
              <a:rPr lang="ja-JP" altLang="en-US" sz="3600" dirty="0" smtClean="0"/>
            </a:br>
            <a:r>
              <a:rPr lang="ru-RU" sz="3600" b="0" dirty="0"/>
              <a:t/>
            </a:r>
            <a:br>
              <a:rPr lang="ru-RU" sz="3600" b="0" dirty="0"/>
            </a:br>
            <a:r>
              <a:rPr lang="ja-JP" altLang="en-US" sz="3600" b="0" dirty="0" smtClean="0"/>
              <a:t>１ 私</a:t>
            </a:r>
            <a:r>
              <a:rPr lang="ja-JP" altLang="en-US" sz="3600" b="0" dirty="0"/>
              <a:t>はおんがくをきいてときうつもぼんやりしている</a:t>
            </a:r>
            <a:r>
              <a:rPr lang="ja-JP" altLang="en-US" sz="3600" b="0" dirty="0" smtClean="0"/>
              <a:t>。 </a:t>
            </a:r>
            <a:r>
              <a:rPr lang="en-US" altLang="ja-JP" sz="3600" b="0" dirty="0" smtClean="0"/>
              <a:t/>
            </a:r>
            <a:br>
              <a:rPr lang="en-US" altLang="ja-JP" sz="3600" b="0" dirty="0" smtClean="0"/>
            </a:br>
            <a:r>
              <a:rPr lang="ru-RU" sz="3600" b="0" dirty="0"/>
              <a:t/>
            </a:r>
            <a:br>
              <a:rPr lang="ru-RU" sz="3600" b="0" dirty="0"/>
            </a:br>
            <a:r>
              <a:rPr lang="ja-JP" altLang="en-US" sz="3600" b="0" dirty="0" smtClean="0"/>
              <a:t>２ し</a:t>
            </a:r>
            <a:r>
              <a:rPr lang="ja-JP" altLang="en-US" sz="3600" b="0" dirty="0"/>
              <a:t>ゅくだいをしているときぼんやりしないでください</a:t>
            </a:r>
            <a:r>
              <a:rPr lang="ja-JP" altLang="en-US" sz="3600" b="0" dirty="0" smtClean="0"/>
              <a:t>。</a:t>
            </a:r>
            <a:r>
              <a:rPr lang="en-US" altLang="ja-JP" sz="3600" b="0" dirty="0" smtClean="0"/>
              <a:t/>
            </a:r>
            <a:br>
              <a:rPr lang="en-US" altLang="ja-JP" sz="3600" b="0" dirty="0" smtClean="0"/>
            </a:br>
            <a:r>
              <a:rPr lang="ru-RU" sz="3600" b="0" dirty="0"/>
              <a:t/>
            </a:r>
            <a:br>
              <a:rPr lang="ru-RU" sz="3600" b="0" dirty="0"/>
            </a:br>
            <a:r>
              <a:rPr lang="ja-JP" altLang="en-US" sz="3600" b="0" dirty="0" smtClean="0"/>
              <a:t>３ う</a:t>
            </a:r>
            <a:r>
              <a:rPr lang="ja-JP" altLang="en-US" sz="3600" b="0" dirty="0"/>
              <a:t>みのむこうにしまがぼんやりみえる。</a:t>
            </a:r>
            <a:r>
              <a:rPr lang="ru-RU" sz="3600" b="0" dirty="0"/>
              <a:t/>
            </a:r>
            <a:br>
              <a:rPr lang="ru-RU" sz="3600" b="0" dirty="0"/>
            </a:br>
            <a:r>
              <a:rPr lang="ru-RU" sz="3600" b="0" dirty="0"/>
              <a:t> </a:t>
            </a:r>
            <a:br>
              <a:rPr lang="ru-RU" sz="3600" b="0" dirty="0"/>
            </a:br>
            <a:endParaRPr lang="ru-RU" sz="3600" b="0" dirty="0"/>
          </a:p>
        </p:txBody>
      </p:sp>
    </p:spTree>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836712"/>
            <a:ext cx="7929618" cy="2074242"/>
          </a:xfrm>
        </p:spPr>
        <p:txBody>
          <a:bodyPr>
            <a:noAutofit/>
          </a:bodyPr>
          <a:lstStyle/>
          <a:p>
            <a:r>
              <a:rPr lang="ja-JP" altLang="en-US" sz="4000" dirty="0"/>
              <a:t>にこに</a:t>
            </a:r>
            <a:r>
              <a:rPr lang="ja-JP" altLang="en-US" sz="4000" dirty="0" smtClean="0"/>
              <a:t>こ</a:t>
            </a:r>
            <a:br>
              <a:rPr lang="ja-JP" altLang="en-US" sz="4000" dirty="0" smtClean="0"/>
            </a:br>
            <a:r>
              <a:rPr lang="ru-RU" sz="3600" b="0" dirty="0"/>
              <a:t/>
            </a:r>
            <a:br>
              <a:rPr lang="ru-RU" sz="3600" b="0" dirty="0"/>
            </a:br>
            <a:r>
              <a:rPr lang="ja-JP" altLang="en-US" sz="3600" b="0" dirty="0"/>
              <a:t>いみ</a:t>
            </a:r>
            <a:r>
              <a:rPr lang="ja-JP" altLang="en-US" sz="3600" b="0" dirty="0" smtClean="0"/>
              <a:t>：　ほ</a:t>
            </a:r>
            <a:r>
              <a:rPr lang="ja-JP" altLang="en-US" sz="3600" b="0" dirty="0"/>
              <a:t>ほえんでいて、うれしそうなようす。</a:t>
            </a:r>
            <a:r>
              <a:rPr lang="ru-RU" sz="3600" b="0" dirty="0"/>
              <a:t/>
            </a:r>
            <a:br>
              <a:rPr lang="ru-RU" sz="3600" b="0" dirty="0"/>
            </a:br>
            <a:endParaRPr lang="ru-RU" sz="3600" b="0" dirty="0"/>
          </a:p>
        </p:txBody>
      </p:sp>
      <p:pic>
        <p:nvPicPr>
          <p:cNvPr id="4" name="Содержимое 3" descr="Ulybka-kartinki-0016.jpg"/>
          <p:cNvPicPr>
            <a:picLocks noGrp="1" noChangeAspect="1"/>
          </p:cNvPicPr>
          <p:nvPr>
            <p:ph idx="1"/>
          </p:nvPr>
        </p:nvPicPr>
        <p:blipFill>
          <a:blip r:embed="rId2" cstate="print"/>
          <a:stretch>
            <a:fillRect/>
          </a:stretch>
        </p:blipFill>
        <p:spPr>
          <a:xfrm>
            <a:off x="2555776" y="2852936"/>
            <a:ext cx="4465613" cy="3456384"/>
          </a:xfrm>
        </p:spPr>
      </p:pic>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76672"/>
            <a:ext cx="7929618" cy="5602634"/>
          </a:xfrm>
        </p:spPr>
        <p:txBody>
          <a:bodyPr>
            <a:normAutofit/>
          </a:bodyPr>
          <a:lstStyle/>
          <a:p>
            <a:r>
              <a:rPr lang="ja-JP" altLang="en-US" sz="3600" dirty="0"/>
              <a:t>れい</a:t>
            </a:r>
            <a:r>
              <a:rPr lang="ja-JP" altLang="en-US" sz="3600" dirty="0" smtClean="0"/>
              <a:t>：</a:t>
            </a:r>
            <a:r>
              <a:rPr lang="ja-JP" altLang="en-US" sz="3600" b="0" dirty="0" smtClean="0"/>
              <a:t/>
            </a:r>
            <a:br>
              <a:rPr lang="ja-JP" altLang="en-US" sz="3600" b="0" dirty="0" smtClean="0"/>
            </a:br>
            <a:r>
              <a:rPr lang="ru-RU" sz="3600" b="0" dirty="0"/>
              <a:t/>
            </a:r>
            <a:br>
              <a:rPr lang="ru-RU" sz="3600" b="0" dirty="0"/>
            </a:br>
            <a:r>
              <a:rPr lang="ja-JP" altLang="en-US" sz="3600" b="0" dirty="0" smtClean="0"/>
              <a:t>１ お</a:t>
            </a:r>
            <a:r>
              <a:rPr lang="ja-JP" altLang="en-US" sz="3600" b="0" dirty="0"/>
              <a:t>母さんがつかったたべものをたべるときにこにこしている</a:t>
            </a:r>
            <a:r>
              <a:rPr lang="ja-JP" altLang="en-US" sz="3600" b="0" dirty="0" smtClean="0"/>
              <a:t>。</a:t>
            </a:r>
            <a:r>
              <a:rPr lang="en-US" altLang="ja-JP" sz="3600" b="0" dirty="0" smtClean="0"/>
              <a:t/>
            </a:r>
            <a:br>
              <a:rPr lang="en-US" altLang="ja-JP" sz="3600" b="0" dirty="0" smtClean="0"/>
            </a:br>
            <a:r>
              <a:rPr lang="ru-RU" sz="3600" b="0" dirty="0"/>
              <a:t/>
            </a:r>
            <a:br>
              <a:rPr lang="ru-RU" sz="3600" b="0" dirty="0"/>
            </a:br>
            <a:r>
              <a:rPr lang="ja-JP" altLang="en-US" sz="3600" b="0" dirty="0" smtClean="0"/>
              <a:t>２ い</a:t>
            </a:r>
            <a:r>
              <a:rPr lang="ja-JP" altLang="en-US" sz="3600" b="0" dirty="0"/>
              <a:t>つもにきにこしていて、かいものをします</a:t>
            </a:r>
            <a:r>
              <a:rPr lang="ja-JP" altLang="en-US" sz="3600" b="0" dirty="0" smtClean="0"/>
              <a:t>。</a:t>
            </a:r>
            <a:r>
              <a:rPr lang="en-US" altLang="ja-JP" sz="3600" b="0" dirty="0" smtClean="0"/>
              <a:t/>
            </a:r>
            <a:br>
              <a:rPr lang="en-US" altLang="ja-JP" sz="3600" b="0" dirty="0" smtClean="0"/>
            </a:br>
            <a:r>
              <a:rPr lang="ru-RU" sz="3600" b="0" dirty="0"/>
              <a:t/>
            </a:r>
            <a:br>
              <a:rPr lang="ru-RU" sz="3600" b="0" dirty="0"/>
            </a:br>
            <a:r>
              <a:rPr lang="ja-JP" altLang="en-US" sz="3600" b="0" dirty="0" smtClean="0"/>
              <a:t>３ 友</a:t>
            </a:r>
            <a:r>
              <a:rPr lang="ja-JP" altLang="en-US" sz="3600" b="0" dirty="0"/>
              <a:t>達のはなしをきいて、にこにこします。</a:t>
            </a:r>
            <a:r>
              <a:rPr lang="ru-RU" sz="3600" b="0" dirty="0"/>
              <a:t/>
            </a:r>
            <a:br>
              <a:rPr lang="ru-RU" sz="3600" b="0" dirty="0"/>
            </a:br>
            <a:endParaRPr lang="ru-RU" sz="3600" b="0" dirty="0"/>
          </a:p>
        </p:txBody>
      </p:sp>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764704"/>
            <a:ext cx="7929618" cy="1719064"/>
          </a:xfrm>
        </p:spPr>
        <p:txBody>
          <a:bodyPr>
            <a:noAutofit/>
          </a:bodyPr>
          <a:lstStyle/>
          <a:p>
            <a:r>
              <a:rPr lang="ja-JP" altLang="en-US" sz="3200" dirty="0"/>
              <a:t>けろり</a:t>
            </a:r>
            <a:r>
              <a:rPr lang="ja-JP" altLang="en-US" sz="3200" dirty="0" smtClean="0"/>
              <a:t>と</a:t>
            </a:r>
            <a:br>
              <a:rPr lang="ja-JP" altLang="en-US" sz="3200" dirty="0" smtClean="0"/>
            </a:br>
            <a:r>
              <a:rPr lang="ru-RU" sz="3200" b="0" dirty="0"/>
              <a:t/>
            </a:r>
            <a:br>
              <a:rPr lang="ru-RU" sz="3200" b="0" dirty="0"/>
            </a:br>
            <a:r>
              <a:rPr lang="ja-JP" altLang="en-US" sz="3200" b="0" dirty="0"/>
              <a:t>いみ</a:t>
            </a:r>
            <a:r>
              <a:rPr lang="ja-JP" altLang="en-US" sz="3200" b="0" dirty="0" smtClean="0"/>
              <a:t>：　大</a:t>
            </a:r>
            <a:r>
              <a:rPr lang="ja-JP" altLang="en-US" sz="3200" b="0" dirty="0"/>
              <a:t>きなことがおこったのに、なにもなかったようにへいきでいるようす。</a:t>
            </a:r>
            <a:r>
              <a:rPr lang="ru-RU" sz="3200" b="0" dirty="0"/>
              <a:t/>
            </a:r>
            <a:br>
              <a:rPr lang="ru-RU" sz="3200" b="0" dirty="0"/>
            </a:br>
            <a:endParaRPr lang="ru-RU" sz="3200" b="0" dirty="0"/>
          </a:p>
        </p:txBody>
      </p:sp>
      <p:pic>
        <p:nvPicPr>
          <p:cNvPr id="4" name="Содержимое 3" descr="Hoya-3.jpg"/>
          <p:cNvPicPr>
            <a:picLocks noGrp="1" noChangeAspect="1"/>
          </p:cNvPicPr>
          <p:nvPr>
            <p:ph idx="1"/>
          </p:nvPr>
        </p:nvPicPr>
        <p:blipFill>
          <a:blip r:embed="rId2" cstate="print"/>
          <a:stretch>
            <a:fillRect/>
          </a:stretch>
        </p:blipFill>
        <p:spPr>
          <a:xfrm>
            <a:off x="3563888" y="2636912"/>
            <a:ext cx="2421666" cy="3645024"/>
          </a:xfrm>
        </p:spPr>
      </p:pic>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268760"/>
            <a:ext cx="7929618" cy="4378498"/>
          </a:xfrm>
        </p:spPr>
        <p:txBody>
          <a:bodyPr>
            <a:noAutofit/>
          </a:bodyPr>
          <a:lstStyle/>
          <a:p>
            <a:r>
              <a:rPr lang="ja-JP" altLang="en-US" sz="3600" dirty="0"/>
              <a:t>れい：</a:t>
            </a:r>
            <a:r>
              <a:rPr lang="ru-RU" sz="3600" b="0" dirty="0"/>
              <a:t/>
            </a:r>
            <a:br>
              <a:rPr lang="ru-RU" sz="3600" b="0" dirty="0"/>
            </a:br>
            <a:r>
              <a:rPr lang="ja-JP" altLang="en-US" sz="3600" b="0" dirty="0" smtClean="0"/>
              <a:t>１ お</a:t>
            </a:r>
            <a:r>
              <a:rPr lang="ja-JP" altLang="en-US" sz="3600" b="0" dirty="0"/>
              <a:t>かあさんおすきなかびんをわれたのにけろりてしている</a:t>
            </a:r>
            <a:r>
              <a:rPr lang="ja-JP" altLang="en-US" sz="3600" b="0" dirty="0" smtClean="0"/>
              <a:t>。</a:t>
            </a:r>
            <a:r>
              <a:rPr lang="en-US" altLang="ja-JP" sz="3600" b="0" dirty="0" smtClean="0"/>
              <a:t/>
            </a:r>
            <a:br>
              <a:rPr lang="en-US" altLang="ja-JP" sz="3600" b="0" dirty="0" smtClean="0"/>
            </a:br>
            <a:r>
              <a:rPr lang="ru-RU" sz="3600" b="0" dirty="0"/>
              <a:t/>
            </a:r>
            <a:br>
              <a:rPr lang="ru-RU" sz="3600" b="0" dirty="0"/>
            </a:br>
            <a:r>
              <a:rPr lang="ja-JP" altLang="en-US" sz="3600" b="0" dirty="0" smtClean="0"/>
              <a:t>２ し</a:t>
            </a:r>
            <a:r>
              <a:rPr lang="ja-JP" altLang="en-US" sz="3600" b="0" dirty="0"/>
              <a:t>けんおせいせきがよくないのにけろりとしている</a:t>
            </a:r>
            <a:r>
              <a:rPr lang="ja-JP" altLang="en-US" sz="3600" b="0" dirty="0" smtClean="0"/>
              <a:t>。</a:t>
            </a:r>
            <a:r>
              <a:rPr lang="en-US" altLang="ja-JP" sz="3600" b="0" dirty="0" smtClean="0"/>
              <a:t/>
            </a:r>
            <a:br>
              <a:rPr lang="en-US" altLang="ja-JP" sz="3600" b="0" dirty="0" smtClean="0"/>
            </a:br>
            <a:r>
              <a:rPr lang="ru-RU" sz="3600" b="0" dirty="0"/>
              <a:t/>
            </a:r>
            <a:br>
              <a:rPr lang="ru-RU" sz="3600" b="0" dirty="0"/>
            </a:br>
            <a:r>
              <a:rPr lang="en-US" sz="3600" b="0" dirty="0" smtClean="0"/>
              <a:t>3 </a:t>
            </a:r>
            <a:r>
              <a:rPr lang="ja-JP" altLang="en-US" sz="3600" b="0" dirty="0" smtClean="0"/>
              <a:t>さ</a:t>
            </a:r>
            <a:r>
              <a:rPr lang="ja-JP" altLang="en-US" sz="3600" b="0" dirty="0"/>
              <a:t>とうくん大学におちたのに、けろりとしている。</a:t>
            </a:r>
            <a:r>
              <a:rPr lang="ru-RU" sz="3600" b="0" dirty="0"/>
              <a:t/>
            </a:r>
            <a:br>
              <a:rPr lang="ru-RU" sz="3600" b="0" dirty="0"/>
            </a:br>
            <a:endParaRPr lang="ru-RU" sz="3600" b="0" dirty="0"/>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ja-JP" altLang="en-US" dirty="0" smtClean="0"/>
              <a:t>困っているようす</a:t>
            </a:r>
            <a:endParaRPr lang="ru-RU" dirty="0"/>
          </a:p>
        </p:txBody>
      </p:sp>
      <p:sp>
        <p:nvSpPr>
          <p:cNvPr id="3" name="Содержимое 2"/>
          <p:cNvSpPr>
            <a:spLocks noGrp="1"/>
          </p:cNvSpPr>
          <p:nvPr>
            <p:ph idx="1"/>
          </p:nvPr>
        </p:nvSpPr>
        <p:spPr/>
        <p:txBody>
          <a:bodyPr/>
          <a:lstStyle/>
          <a:p>
            <a:pPr algn="ctr">
              <a:buNone/>
            </a:pPr>
            <a:r>
              <a:rPr lang="ja-JP" altLang="en-US" b="1" dirty="0" smtClean="0"/>
              <a:t>おろおろ</a:t>
            </a:r>
            <a:endParaRPr lang="en-US" altLang="ja-JP" b="1" dirty="0" smtClean="0"/>
          </a:p>
          <a:p>
            <a:pPr>
              <a:buNone/>
            </a:pPr>
            <a:r>
              <a:rPr lang="ja-JP" altLang="en-US" dirty="0" smtClean="0"/>
              <a:t>いみ：</a:t>
            </a:r>
            <a:r>
              <a:rPr lang="kk-KZ" altLang="ja-JP" dirty="0" smtClean="0"/>
              <a:t>  </a:t>
            </a:r>
            <a:r>
              <a:rPr lang="ja-JP" altLang="en-US" dirty="0" smtClean="0"/>
              <a:t>おそろしさやおどろき、悲しいのため、どうしていいかわからず、あわってるようす。</a:t>
            </a:r>
            <a:endParaRPr lang="en-US" altLang="ja-JP" dirty="0" smtClean="0"/>
          </a:p>
          <a:p>
            <a:endParaRPr lang="en-US" altLang="ja-JP" dirty="0" smtClean="0"/>
          </a:p>
        </p:txBody>
      </p:sp>
      <p:pic>
        <p:nvPicPr>
          <p:cNvPr id="4" name="Рисунок 3" descr="panika.jpg"/>
          <p:cNvPicPr>
            <a:picLocks noChangeAspect="1"/>
          </p:cNvPicPr>
          <p:nvPr/>
        </p:nvPicPr>
        <p:blipFill>
          <a:blip r:embed="rId2" cstate="print"/>
          <a:stretch>
            <a:fillRect/>
          </a:stretch>
        </p:blipFill>
        <p:spPr>
          <a:xfrm>
            <a:off x="2627784" y="3429000"/>
            <a:ext cx="4576564" cy="2796789"/>
          </a:xfrm>
          <a:prstGeom prst="rect">
            <a:avLst/>
          </a:prstGeom>
        </p:spPr>
      </p:pic>
    </p:spTree>
  </p:cSld>
  <p:clrMapOvr>
    <a:masterClrMapping/>
  </p:clrMapOvr>
  <p:transition>
    <p:strips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980728"/>
            <a:ext cx="7929618" cy="1143000"/>
          </a:xfrm>
        </p:spPr>
        <p:txBody>
          <a:bodyPr>
            <a:noAutofit/>
          </a:bodyPr>
          <a:lstStyle/>
          <a:p>
            <a:r>
              <a:rPr lang="ja-JP" altLang="en-US" sz="3200" dirty="0"/>
              <a:t>ぴんぴ</a:t>
            </a:r>
            <a:r>
              <a:rPr lang="ja-JP" altLang="en-US" sz="3200" dirty="0" smtClean="0"/>
              <a:t>ん</a:t>
            </a:r>
            <a:br>
              <a:rPr lang="ja-JP" altLang="en-US" sz="3200" dirty="0" smtClean="0"/>
            </a:br>
            <a:r>
              <a:rPr lang="ru-RU" sz="3200" b="0" dirty="0"/>
              <a:t/>
            </a:r>
            <a:br>
              <a:rPr lang="ru-RU" sz="3200" b="0" dirty="0"/>
            </a:br>
            <a:r>
              <a:rPr lang="ja-JP" altLang="en-US" sz="3200" b="0" dirty="0"/>
              <a:t>いみ</a:t>
            </a:r>
            <a:r>
              <a:rPr lang="ja-JP" altLang="en-US" sz="3200" b="0" dirty="0" smtClean="0"/>
              <a:t>：　ろ</a:t>
            </a:r>
            <a:r>
              <a:rPr lang="ja-JP" altLang="en-US" sz="3200" b="0" dirty="0"/>
              <a:t>うじ</a:t>
            </a:r>
            <a:r>
              <a:rPr lang="ja-JP" altLang="en-US" sz="3200" b="0" dirty="0" smtClean="0"/>
              <a:t>んなど</a:t>
            </a:r>
            <a:r>
              <a:rPr lang="ja-JP" altLang="en-US" sz="3200" b="0" dirty="0"/>
              <a:t>が、なにごともなく、げんきでいるようす。</a:t>
            </a:r>
            <a:r>
              <a:rPr lang="ru-RU" sz="3200" b="0" dirty="0"/>
              <a:t/>
            </a:r>
            <a:br>
              <a:rPr lang="ru-RU" sz="3200" b="0" dirty="0"/>
            </a:br>
            <a:endParaRPr lang="ru-RU" sz="3200" b="0" dirty="0"/>
          </a:p>
        </p:txBody>
      </p:sp>
      <p:pic>
        <p:nvPicPr>
          <p:cNvPr id="4" name="Содержимое 3" descr="images (1).jpg"/>
          <p:cNvPicPr>
            <a:picLocks noGrp="1" noChangeAspect="1"/>
          </p:cNvPicPr>
          <p:nvPr>
            <p:ph idx="1"/>
          </p:nvPr>
        </p:nvPicPr>
        <p:blipFill>
          <a:blip r:embed="rId2" cstate="print"/>
          <a:stretch>
            <a:fillRect/>
          </a:stretch>
        </p:blipFill>
        <p:spPr>
          <a:xfrm>
            <a:off x="2195736" y="2492896"/>
            <a:ext cx="5184576" cy="3883428"/>
          </a:xfrm>
        </p:spPr>
      </p:pic>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24744"/>
            <a:ext cx="7929618" cy="4594522"/>
          </a:xfrm>
        </p:spPr>
        <p:txBody>
          <a:bodyPr>
            <a:normAutofit fontScale="90000"/>
          </a:bodyPr>
          <a:lstStyle/>
          <a:p>
            <a:r>
              <a:rPr lang="ja-JP" altLang="en-US" sz="3600" dirty="0"/>
              <a:t>れい</a:t>
            </a:r>
            <a:r>
              <a:rPr lang="ja-JP" altLang="en-US" sz="3600" dirty="0" smtClean="0"/>
              <a:t>：</a:t>
            </a:r>
            <a:br>
              <a:rPr lang="ja-JP" altLang="en-US" sz="3600" dirty="0" smtClean="0"/>
            </a:br>
            <a:r>
              <a:rPr lang="ru-RU" sz="3600" b="0" dirty="0"/>
              <a:t/>
            </a:r>
            <a:br>
              <a:rPr lang="ru-RU" sz="3600" b="0" dirty="0"/>
            </a:br>
            <a:r>
              <a:rPr lang="ja-JP" altLang="en-US" sz="3600" b="0" dirty="0" smtClean="0"/>
              <a:t>１　ﾌ</a:t>
            </a:r>
            <a:r>
              <a:rPr lang="ja-JP" altLang="en-US" sz="3600" b="0" dirty="0"/>
              <a:t>ｧﾗﾋﾞさんははがいたいのに、ぴんぴんしている</a:t>
            </a:r>
            <a:r>
              <a:rPr lang="ja-JP" altLang="en-US" sz="3600" b="0" dirty="0" smtClean="0"/>
              <a:t>。</a:t>
            </a:r>
            <a:br>
              <a:rPr lang="ja-JP" altLang="en-US" sz="3600" b="0" dirty="0" smtClean="0"/>
            </a:br>
            <a:r>
              <a:rPr lang="ru-RU" sz="3600" b="0" dirty="0"/>
              <a:t/>
            </a:r>
            <a:br>
              <a:rPr lang="ru-RU" sz="3600" b="0" dirty="0"/>
            </a:br>
            <a:r>
              <a:rPr lang="ja-JP" altLang="en-US" sz="3600" b="0" dirty="0" smtClean="0"/>
              <a:t>２　お</a:t>
            </a:r>
            <a:r>
              <a:rPr lang="ja-JP" altLang="en-US" sz="3600" b="0" dirty="0"/>
              <a:t>じさんは８０さいだら、まだぴんぴんしている</a:t>
            </a:r>
            <a:r>
              <a:rPr lang="ja-JP" altLang="en-US" sz="3600" b="0" dirty="0" smtClean="0"/>
              <a:t>。</a:t>
            </a:r>
            <a:br>
              <a:rPr lang="ja-JP" altLang="en-US" sz="3600" b="0" dirty="0" smtClean="0"/>
            </a:br>
            <a:r>
              <a:rPr lang="ru-RU" sz="3600" b="0" dirty="0"/>
              <a:t/>
            </a:r>
            <a:br>
              <a:rPr lang="ru-RU" sz="3600" b="0" dirty="0"/>
            </a:br>
            <a:r>
              <a:rPr lang="ja-JP" altLang="en-US" sz="3600" b="0" dirty="0" smtClean="0"/>
              <a:t>３　さ</a:t>
            </a:r>
            <a:r>
              <a:rPr lang="ja-JP" altLang="en-US" sz="3600" b="0" dirty="0"/>
              <a:t>とうさんはじこにあったのに、いまぴんぴんしている。</a:t>
            </a:r>
            <a:r>
              <a:rPr lang="ru-RU" sz="3600" b="0" dirty="0"/>
              <a:t/>
            </a:r>
            <a:br>
              <a:rPr lang="ru-RU" sz="3600" b="0" dirty="0"/>
            </a:br>
            <a:endParaRPr lang="ru-RU" sz="3600" b="0" dirty="0"/>
          </a:p>
        </p:txBody>
      </p:sp>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ja-JP" altLang="en-US" dirty="0"/>
              <a:t>ご清聴ありがとうございました</a:t>
            </a:r>
            <a:endParaRPr lang="ru-RU" dirty="0"/>
          </a:p>
        </p:txBody>
      </p:sp>
      <p:pic>
        <p:nvPicPr>
          <p:cNvPr id="6" name="Содержимое 5" descr="4MPXIuTjcBs.jpg"/>
          <p:cNvPicPr>
            <a:picLocks noGrp="1" noChangeAspect="1"/>
          </p:cNvPicPr>
          <p:nvPr>
            <p:ph idx="1"/>
          </p:nvPr>
        </p:nvPicPr>
        <p:blipFill>
          <a:blip r:embed="rId2" cstate="print"/>
          <a:stretch>
            <a:fillRect/>
          </a:stretch>
        </p:blipFill>
        <p:spPr>
          <a:xfrm>
            <a:off x="1907704" y="1700808"/>
            <a:ext cx="5544616" cy="4505707"/>
          </a:xfrm>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a:t/>
            </a:r>
            <a:br>
              <a:rPr lang="en-US"/>
            </a:br>
            <a:endParaRPr lang="ru-RU" dirty="0"/>
          </a:p>
        </p:txBody>
      </p:sp>
      <p:sp>
        <p:nvSpPr>
          <p:cNvPr id="3" name="Содержимое 2"/>
          <p:cNvSpPr>
            <a:spLocks noGrp="1"/>
          </p:cNvSpPr>
          <p:nvPr>
            <p:ph idx="1"/>
          </p:nvPr>
        </p:nvSpPr>
        <p:spPr>
          <a:xfrm>
            <a:off x="928662" y="620688"/>
            <a:ext cx="7929618" cy="5505475"/>
          </a:xfrm>
        </p:spPr>
        <p:txBody>
          <a:bodyPr/>
          <a:lstStyle/>
          <a:p>
            <a:pPr algn="ctr">
              <a:buNone/>
            </a:pPr>
            <a:r>
              <a:rPr lang="ja-JP" altLang="en-US" b="1" dirty="0" smtClean="0">
                <a:solidFill>
                  <a:srgbClr val="F61897"/>
                </a:solidFill>
              </a:rPr>
              <a:t>れい</a:t>
            </a:r>
            <a:r>
              <a:rPr lang="ja-JP" altLang="en-US" b="1" dirty="0" smtClean="0">
                <a:solidFill>
                  <a:srgbClr val="F61897"/>
                </a:solidFill>
              </a:rPr>
              <a:t>：</a:t>
            </a:r>
            <a:endParaRPr lang="en-US" altLang="ja-JP" b="1" dirty="0" smtClean="0">
              <a:solidFill>
                <a:srgbClr val="F61897"/>
              </a:solidFill>
            </a:endParaRPr>
          </a:p>
          <a:p>
            <a:pPr marL="514350" indent="-514350" algn="ctr">
              <a:buAutoNum type="arabicDbPlain"/>
            </a:pPr>
            <a:r>
              <a:rPr lang="ja-JP" altLang="en-US" dirty="0" smtClean="0">
                <a:solidFill>
                  <a:srgbClr val="F61897"/>
                </a:solidFill>
              </a:rPr>
              <a:t>い</a:t>
            </a:r>
            <a:r>
              <a:rPr lang="ja-JP" altLang="en-US" dirty="0" smtClean="0">
                <a:solidFill>
                  <a:srgbClr val="F61897"/>
                </a:solidFill>
              </a:rPr>
              <a:t>はにゅいんしたをきいて、ほんとうにおろろした</a:t>
            </a:r>
            <a:r>
              <a:rPr lang="ja-JP" altLang="en-US" dirty="0" smtClean="0">
                <a:solidFill>
                  <a:srgbClr val="F61897"/>
                </a:solidFill>
              </a:rPr>
              <a:t>。</a:t>
            </a:r>
          </a:p>
          <a:p>
            <a:pPr marL="514350" indent="-514350" algn="ctr">
              <a:buNone/>
            </a:pPr>
            <a:endParaRPr lang="ru-RU" dirty="0" smtClean="0">
              <a:solidFill>
                <a:srgbClr val="F61897"/>
              </a:solidFill>
            </a:endParaRPr>
          </a:p>
          <a:p>
            <a:pPr marL="514350" indent="-514350" algn="ctr">
              <a:buAutoNum type="arabicDbPlain" startAt="2"/>
            </a:pPr>
            <a:r>
              <a:rPr lang="ja-JP" altLang="en-US" dirty="0" smtClean="0">
                <a:solidFill>
                  <a:srgbClr val="F61897"/>
                </a:solidFill>
              </a:rPr>
              <a:t>じ</a:t>
            </a:r>
            <a:r>
              <a:rPr lang="ja-JP" altLang="en-US" dirty="0" smtClean="0">
                <a:solidFill>
                  <a:srgbClr val="F61897"/>
                </a:solidFill>
              </a:rPr>
              <a:t>しんがおこつのでみんなおろろした</a:t>
            </a:r>
            <a:r>
              <a:rPr lang="ja-JP" altLang="en-US" dirty="0" smtClean="0">
                <a:solidFill>
                  <a:srgbClr val="F61897"/>
                </a:solidFill>
              </a:rPr>
              <a:t>。</a:t>
            </a:r>
          </a:p>
          <a:p>
            <a:pPr marL="514350" indent="-514350" algn="ctr">
              <a:buNone/>
            </a:pPr>
            <a:endParaRPr lang="ru-RU" dirty="0" smtClean="0">
              <a:solidFill>
                <a:srgbClr val="F61897"/>
              </a:solidFill>
            </a:endParaRPr>
          </a:p>
          <a:p>
            <a:pPr algn="ctr">
              <a:buNone/>
            </a:pPr>
            <a:r>
              <a:rPr lang="ja-JP" altLang="en-US" dirty="0" smtClean="0">
                <a:solidFill>
                  <a:srgbClr val="F61897"/>
                </a:solidFill>
              </a:rPr>
              <a:t>３　 が</a:t>
            </a:r>
            <a:r>
              <a:rPr lang="ja-JP" altLang="en-US" dirty="0" smtClean="0">
                <a:solidFill>
                  <a:srgbClr val="F61897"/>
                </a:solidFill>
              </a:rPr>
              <a:t>くせいのひょうかｼｽﾃﾑはへんこしたのでおろろしている。</a:t>
            </a:r>
            <a:endParaRPr lang="ru-RU" dirty="0">
              <a:solidFill>
                <a:srgbClr val="F61897"/>
              </a:solidFill>
            </a:endParaRPr>
          </a:p>
        </p:txBody>
      </p:sp>
    </p:spTree>
  </p:cSld>
  <p:clrMapOvr>
    <a:masterClrMapping/>
  </p:clrMapOvr>
  <p:transition>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92696"/>
            <a:ext cx="7929618" cy="2160240"/>
          </a:xfrm>
        </p:spPr>
        <p:txBody>
          <a:bodyPr>
            <a:noAutofit/>
          </a:bodyPr>
          <a:lstStyle/>
          <a:p>
            <a:r>
              <a:rPr lang="ja-JP" altLang="en-US" sz="3600" dirty="0"/>
              <a:t>まごま</a:t>
            </a:r>
            <a:r>
              <a:rPr lang="ja-JP" altLang="en-US" sz="3600" dirty="0" smtClean="0"/>
              <a:t>ご</a:t>
            </a:r>
            <a:br>
              <a:rPr lang="ja-JP" altLang="en-US" sz="3600" dirty="0" smtClean="0"/>
            </a:br>
            <a:r>
              <a:rPr lang="ru-RU" sz="3200" dirty="0"/>
              <a:t/>
            </a:r>
            <a:br>
              <a:rPr lang="ru-RU" sz="3200" dirty="0"/>
            </a:br>
            <a:r>
              <a:rPr lang="ja-JP" altLang="en-US" sz="3200" b="0" dirty="0"/>
              <a:t>いみ：行き方ややりかたがよくわからず、困ったりむだなこ</a:t>
            </a:r>
            <a:r>
              <a:rPr lang="ja-JP" altLang="en-US" sz="3200" b="0" dirty="0" smtClean="0"/>
              <a:t>と　し</a:t>
            </a:r>
            <a:r>
              <a:rPr lang="ja-JP" altLang="en-US" sz="3200" b="0" dirty="0"/>
              <a:t>たりするようす。</a:t>
            </a:r>
            <a:r>
              <a:rPr lang="ru-RU" sz="3200" dirty="0"/>
              <a:t/>
            </a:r>
            <a:br>
              <a:rPr lang="ru-RU" sz="3200" dirty="0"/>
            </a:br>
            <a:endParaRPr lang="ru-RU" sz="3200" dirty="0"/>
          </a:p>
        </p:txBody>
      </p:sp>
      <p:pic>
        <p:nvPicPr>
          <p:cNvPr id="4" name="Содержимое 3" descr="13329088-nf-n---n----------n-------n---nfn--nf.jpg"/>
          <p:cNvPicPr>
            <a:picLocks noGrp="1" noChangeAspect="1"/>
          </p:cNvPicPr>
          <p:nvPr>
            <p:ph idx="1"/>
          </p:nvPr>
        </p:nvPicPr>
        <p:blipFill>
          <a:blip r:embed="rId2" cstate="print"/>
          <a:stretch>
            <a:fillRect/>
          </a:stretch>
        </p:blipFill>
        <p:spPr>
          <a:xfrm>
            <a:off x="2123728" y="2852936"/>
            <a:ext cx="5256584" cy="3508770"/>
          </a:xfrm>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852936"/>
            <a:ext cx="7929618" cy="1143000"/>
          </a:xfrm>
        </p:spPr>
        <p:txBody>
          <a:bodyPr>
            <a:normAutofit fontScale="90000"/>
          </a:bodyPr>
          <a:lstStyle/>
          <a:p>
            <a:r>
              <a:rPr lang="ja-JP" altLang="en-US" sz="3600" dirty="0"/>
              <a:t>れい</a:t>
            </a:r>
            <a:r>
              <a:rPr lang="ja-JP" altLang="en-US" sz="3600" dirty="0" smtClean="0"/>
              <a:t>：</a:t>
            </a:r>
            <a:br>
              <a:rPr lang="ja-JP" altLang="en-US" sz="3600" dirty="0" smtClean="0"/>
            </a:br>
            <a:r>
              <a:rPr lang="en-US" altLang="ja-JP" sz="3600" b="0" dirty="0"/>
              <a:t/>
            </a:r>
            <a:br>
              <a:rPr lang="en-US" altLang="ja-JP" sz="3600" b="0" dirty="0"/>
            </a:br>
            <a:r>
              <a:rPr lang="ja-JP" altLang="en-US" sz="3600" b="0" dirty="0" smtClean="0"/>
              <a:t>１　姉</a:t>
            </a:r>
            <a:r>
              <a:rPr lang="ja-JP" altLang="en-US" sz="3600" b="0" dirty="0"/>
              <a:t>はけいたいでんわのつかいかたをわからなくて、まごまごしているとき、わたしわてつだいます。</a:t>
            </a:r>
            <a:r>
              <a:rPr lang="ru-RU" sz="3600" b="0" dirty="0"/>
              <a:t/>
            </a:r>
            <a:br>
              <a:rPr lang="ru-RU" sz="3600" b="0" dirty="0"/>
            </a:br>
            <a:r>
              <a:rPr lang="en-US" altLang="ja-JP" sz="3600" b="0" dirty="0" smtClean="0"/>
              <a:t/>
            </a:r>
            <a:br>
              <a:rPr lang="en-US" altLang="ja-JP" sz="3600" b="0" dirty="0" smtClean="0"/>
            </a:br>
            <a:r>
              <a:rPr lang="ja-JP" altLang="en-US" sz="3600" b="0" dirty="0" smtClean="0"/>
              <a:t>２　き</a:t>
            </a:r>
            <a:r>
              <a:rPr lang="ja-JP" altLang="en-US" sz="3600" b="0" dirty="0"/>
              <a:t>のうかんじのよみかたをしらなくてのでまごまごした</a:t>
            </a:r>
            <a:r>
              <a:rPr lang="ja-JP" altLang="en-US" sz="3600" b="0" dirty="0" smtClean="0"/>
              <a:t>。</a:t>
            </a:r>
            <a:r>
              <a:rPr lang="en-US" altLang="ja-JP" sz="3600" b="0" dirty="0" smtClean="0"/>
              <a:t/>
            </a:r>
            <a:br>
              <a:rPr lang="en-US" altLang="ja-JP" sz="3600" b="0" dirty="0" smtClean="0"/>
            </a:br>
            <a:r>
              <a:rPr lang="ru-RU" sz="3600" b="0" dirty="0"/>
              <a:t/>
            </a:r>
            <a:br>
              <a:rPr lang="ru-RU" sz="3600" b="0" dirty="0"/>
            </a:br>
            <a:r>
              <a:rPr lang="ja-JP" altLang="en-US" sz="3600" b="0" dirty="0" smtClean="0"/>
              <a:t>３　ま</a:t>
            </a:r>
            <a:r>
              <a:rPr lang="ja-JP" altLang="en-US" sz="3600" b="0" dirty="0"/>
              <a:t>ごまごしていたら、きかいにおかねをうけとっていない。</a:t>
            </a:r>
            <a:r>
              <a:rPr lang="ru-RU" dirty="0"/>
              <a:t/>
            </a:r>
            <a:br>
              <a:rPr lang="ru-RU" dirty="0"/>
            </a:br>
            <a:endParaRPr lang="ru-RU" dirty="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929618" cy="2866330"/>
          </a:xfrm>
        </p:spPr>
        <p:txBody>
          <a:bodyPr>
            <a:normAutofit/>
          </a:bodyPr>
          <a:lstStyle/>
          <a:p>
            <a:r>
              <a:rPr lang="ja-JP" altLang="en-US" sz="3600" dirty="0"/>
              <a:t>あたふ</a:t>
            </a:r>
            <a:r>
              <a:rPr lang="ja-JP" altLang="en-US" sz="3600" dirty="0" smtClean="0"/>
              <a:t>た</a:t>
            </a:r>
            <a:br>
              <a:rPr lang="ja-JP" altLang="en-US" sz="3600" dirty="0" smtClean="0"/>
            </a:br>
            <a:r>
              <a:rPr lang="ru-RU" sz="3600" dirty="0"/>
              <a:t/>
            </a:r>
            <a:br>
              <a:rPr lang="ru-RU" sz="3600" dirty="0"/>
            </a:br>
            <a:r>
              <a:rPr lang="ja-JP" altLang="en-US" sz="3600" b="0" dirty="0"/>
              <a:t>いみ：いそがなければならないことがあり、あわてるようす。</a:t>
            </a:r>
            <a:r>
              <a:rPr lang="ru-RU" sz="3600" dirty="0"/>
              <a:t/>
            </a:r>
            <a:br>
              <a:rPr lang="ru-RU" sz="3600" dirty="0"/>
            </a:br>
            <a:endParaRPr lang="ru-RU" sz="3600" dirty="0"/>
          </a:p>
        </p:txBody>
      </p:sp>
      <p:pic>
        <p:nvPicPr>
          <p:cNvPr id="4" name="Содержимое 3" descr="fast1.gif"/>
          <p:cNvPicPr>
            <a:picLocks noGrp="1" noChangeAspect="1"/>
          </p:cNvPicPr>
          <p:nvPr>
            <p:ph idx="1"/>
          </p:nvPr>
        </p:nvPicPr>
        <p:blipFill>
          <a:blip r:embed="rId2" cstate="print"/>
          <a:stretch>
            <a:fillRect/>
          </a:stretch>
        </p:blipFill>
        <p:spPr>
          <a:xfrm>
            <a:off x="1835696" y="2780928"/>
            <a:ext cx="5976664" cy="3725454"/>
          </a:xfrm>
        </p:spPr>
      </p:pic>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929618" cy="5242594"/>
          </a:xfrm>
        </p:spPr>
        <p:txBody>
          <a:bodyPr>
            <a:normAutofit/>
          </a:bodyPr>
          <a:lstStyle/>
          <a:p>
            <a:r>
              <a:rPr lang="ja-JP" altLang="en-US" sz="4000" dirty="0"/>
              <a:t>れい</a:t>
            </a:r>
            <a:r>
              <a:rPr lang="ja-JP" altLang="en-US" sz="4000" dirty="0" smtClean="0"/>
              <a:t>：</a:t>
            </a:r>
            <a:r>
              <a:rPr lang="en-US" altLang="ja-JP" sz="3600" b="0" dirty="0" smtClean="0"/>
              <a:t/>
            </a:r>
            <a:br>
              <a:rPr lang="en-US" altLang="ja-JP" sz="3600" b="0" dirty="0" smtClean="0"/>
            </a:br>
            <a:r>
              <a:rPr lang="ja-JP" altLang="en-US" sz="3600" b="0" dirty="0" smtClean="0"/>
              <a:t>１ あ</a:t>
            </a:r>
            <a:r>
              <a:rPr lang="ja-JP" altLang="en-US" sz="3600" b="0" dirty="0"/>
              <a:t>さねすきたのであたふたれしたくした</a:t>
            </a:r>
            <a:r>
              <a:rPr lang="ja-JP" altLang="en-US" sz="3600" b="0" dirty="0" smtClean="0"/>
              <a:t>。</a:t>
            </a:r>
            <a:br>
              <a:rPr lang="ja-JP" altLang="en-US" sz="3600" b="0" dirty="0" smtClean="0"/>
            </a:br>
            <a:r>
              <a:rPr lang="ru-RU" sz="3600" b="0" dirty="0"/>
              <a:t/>
            </a:r>
            <a:br>
              <a:rPr lang="ru-RU" sz="3600" b="0" dirty="0"/>
            </a:br>
            <a:r>
              <a:rPr lang="ja-JP" altLang="en-US" sz="3600" b="0" dirty="0" smtClean="0"/>
              <a:t>２ し</a:t>
            </a:r>
            <a:r>
              <a:rPr lang="ja-JP" altLang="en-US" sz="3600" b="0" dirty="0"/>
              <a:t>けんのじかんがおわるときいたので、あたふたでﾃｽﾄをしました。</a:t>
            </a:r>
            <a:r>
              <a:rPr lang="ru-RU" sz="3600" b="0" dirty="0"/>
              <a:t/>
            </a:r>
            <a:br>
              <a:rPr lang="ru-RU" sz="3600" b="0" dirty="0"/>
            </a:br>
            <a:endParaRPr lang="ru-RU" sz="3600" b="0" dirty="0"/>
          </a:p>
        </p:txBody>
      </p:sp>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929618" cy="2146250"/>
          </a:xfrm>
        </p:spPr>
        <p:txBody>
          <a:bodyPr>
            <a:noAutofit/>
          </a:bodyPr>
          <a:lstStyle/>
          <a:p>
            <a:r>
              <a:rPr lang="ja-JP" altLang="en-US" sz="3600" dirty="0"/>
              <a:t>くよくよ</a:t>
            </a:r>
            <a:r>
              <a:rPr lang="ru-RU" sz="2800" b="0" dirty="0"/>
              <a:t/>
            </a:r>
            <a:br>
              <a:rPr lang="ru-RU" sz="2800" b="0" dirty="0"/>
            </a:br>
            <a:r>
              <a:rPr lang="ja-JP" altLang="en-US" sz="2800" b="0" dirty="0"/>
              <a:t>いみ：なやんでもしかたがないことを、いつまでも気になるようす。</a:t>
            </a:r>
            <a:r>
              <a:rPr lang="ru-RU" sz="2800" b="0" dirty="0"/>
              <a:t/>
            </a:r>
            <a:br>
              <a:rPr lang="ru-RU" sz="2800" b="0" dirty="0"/>
            </a:br>
            <a:endParaRPr lang="ru-RU" sz="2800" b="0" dirty="0"/>
          </a:p>
        </p:txBody>
      </p:sp>
      <p:pic>
        <p:nvPicPr>
          <p:cNvPr id="4" name="Содержимое 3" descr="0_8db1e_eef8bc4e_XXXL.jpg"/>
          <p:cNvPicPr>
            <a:picLocks noGrp="1" noChangeAspect="1"/>
          </p:cNvPicPr>
          <p:nvPr>
            <p:ph idx="1"/>
          </p:nvPr>
        </p:nvPicPr>
        <p:blipFill>
          <a:blip r:embed="rId2" cstate="print"/>
          <a:stretch>
            <a:fillRect/>
          </a:stretch>
        </p:blipFill>
        <p:spPr>
          <a:xfrm>
            <a:off x="3131840" y="2060848"/>
            <a:ext cx="3394472" cy="4525963"/>
          </a:xfrm>
        </p:spPr>
      </p:pic>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929618" cy="5026570"/>
          </a:xfrm>
        </p:spPr>
        <p:txBody>
          <a:bodyPr>
            <a:normAutofit fontScale="90000"/>
          </a:bodyPr>
          <a:lstStyle/>
          <a:p>
            <a:r>
              <a:rPr lang="ja-JP" altLang="en-US" sz="3600" dirty="0"/>
              <a:t>れい</a:t>
            </a:r>
            <a:r>
              <a:rPr lang="ja-JP" altLang="en-US" sz="3600" dirty="0" smtClean="0"/>
              <a:t>：</a:t>
            </a:r>
            <a:r>
              <a:rPr lang="ja-JP" altLang="en-US" sz="3600" b="0" dirty="0" smtClean="0"/>
              <a:t/>
            </a:r>
            <a:br>
              <a:rPr lang="ja-JP" altLang="en-US" sz="3600" b="0" dirty="0" smtClean="0"/>
            </a:br>
            <a:r>
              <a:rPr lang="en-US" altLang="ja-JP" sz="3600" b="0" dirty="0" smtClean="0"/>
              <a:t/>
            </a:r>
            <a:br>
              <a:rPr lang="en-US" altLang="ja-JP" sz="3600" b="0" dirty="0" smtClean="0"/>
            </a:br>
            <a:r>
              <a:rPr lang="ja-JP" altLang="en-US" sz="3600" b="0" dirty="0" smtClean="0"/>
              <a:t>１ し</a:t>
            </a:r>
            <a:r>
              <a:rPr lang="ja-JP" altLang="en-US" sz="3600" b="0" dirty="0"/>
              <a:t>けんおごてんはよくないのでくよくよした</a:t>
            </a:r>
            <a:r>
              <a:rPr lang="ja-JP" altLang="en-US" sz="3600" b="0" dirty="0" smtClean="0"/>
              <a:t>。</a:t>
            </a:r>
            <a:r>
              <a:rPr lang="en-US" altLang="ja-JP" sz="3600" b="0" dirty="0" smtClean="0"/>
              <a:t/>
            </a:r>
            <a:br>
              <a:rPr lang="en-US" altLang="ja-JP" sz="3600" b="0" dirty="0" smtClean="0"/>
            </a:br>
            <a:r>
              <a:rPr lang="ru-RU" sz="3600" b="0" dirty="0"/>
              <a:t/>
            </a:r>
            <a:br>
              <a:rPr lang="ru-RU" sz="3600" b="0" dirty="0"/>
            </a:br>
            <a:r>
              <a:rPr lang="ja-JP" altLang="en-US" sz="3600" b="0" dirty="0" smtClean="0"/>
              <a:t>２ い</a:t>
            </a:r>
            <a:r>
              <a:rPr lang="ja-JP" altLang="en-US" sz="3600" b="0" dirty="0"/>
              <a:t>まﾎﾑｼｯｸのでまいばんくよくよします</a:t>
            </a:r>
            <a:r>
              <a:rPr lang="ja-JP" altLang="en-US" sz="3600" b="0" dirty="0" smtClean="0"/>
              <a:t>。</a:t>
            </a:r>
            <a:r>
              <a:rPr lang="en-US" altLang="ja-JP" sz="3600" b="0" dirty="0" smtClean="0"/>
              <a:t/>
            </a:r>
            <a:br>
              <a:rPr lang="en-US" altLang="ja-JP" sz="3600" b="0" dirty="0" smtClean="0"/>
            </a:br>
            <a:r>
              <a:rPr lang="ru-RU" sz="3600" b="0" dirty="0"/>
              <a:t/>
            </a:r>
            <a:br>
              <a:rPr lang="ru-RU" sz="3600" b="0" dirty="0"/>
            </a:br>
            <a:r>
              <a:rPr lang="ja-JP" altLang="en-US" sz="3600" b="0" dirty="0" smtClean="0"/>
              <a:t>３ さ</a:t>
            </a:r>
            <a:r>
              <a:rPr lang="ja-JP" altLang="en-US" sz="3600" b="0" dirty="0"/>
              <a:t>びしえいがをみてくよきゅおした。</a:t>
            </a:r>
            <a:r>
              <a:rPr lang="ru-RU" sz="3600" b="0" dirty="0"/>
              <a:t/>
            </a:r>
            <a:br>
              <a:rPr lang="ru-RU" sz="3600" b="0" dirty="0"/>
            </a:br>
            <a:endParaRPr lang="ru-RU" sz="3600" b="0" dirty="0"/>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TS101944155">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33" ma:contentTypeDescription="Create a new document." ma:contentTypeScope="" ma:versionID="2a5270fa24c9a38fa487f85340389844"/>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AC72F22-A8E6-4CAB-B0F5-00A258397463}">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2810B528-64AE-4D68-B4C5-C6C745CE699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94CE536-DBCF-4096-ADA7-58FF66A32C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TS101944155</Template>
  <TotalTime>74</TotalTime>
  <Words>238</Words>
  <Application>Microsoft Office PowerPoint</Application>
  <PresentationFormat>Экран (4:3)</PresentationFormat>
  <Paragraphs>34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TS101944155</vt:lpstr>
      <vt:lpstr>ぎおんぎたいご</vt:lpstr>
      <vt:lpstr>困っているようす</vt:lpstr>
      <vt:lpstr> </vt:lpstr>
      <vt:lpstr>まごまご  いみ：行き方ややりかたがよくわからず、困ったりむだなこと　したりするようす。 </vt:lpstr>
      <vt:lpstr>れい：  １　姉はけいたいでんわのつかいかたをわからなくて、まごまごしているとき、わたしわてつだいます。  ２　きのうかんじのよみかたをしらなくてのでまごまごした。  ３　まごまごしていたら、きかいにおかねをうけとっていない。 </vt:lpstr>
      <vt:lpstr>あたふた  いみ：いそがなければならないことがあり、あわてるようす。 </vt:lpstr>
      <vt:lpstr>れい： １ あさねすきたのであたふたれしたくした。  ２ しけんのじかんがおわるときいたので、あたふたでﾃｽﾄをしました。 </vt:lpstr>
      <vt:lpstr>くよくよ いみ：なやんでもしかたがないことを、いつまでも気になるようす。 </vt:lpstr>
      <vt:lpstr>れい：  １ しけんおごてんはよくないのでくよくよした。  ２ いまﾎﾑｼｯｸのでまいばんくよくよします。  ３ さびしえいがをみてくよきゅおした。 </vt:lpstr>
      <vt:lpstr>もじもじ  いみ：いいたいことがいえなくて、はずかしそうなようす。 </vt:lpstr>
      <vt:lpstr>れい：  １ 日本語がじょうずではないので日本人とはなすときもじもじします。  ２ さとうさんはすきなこのまえで、もじょもじょしている。  ３ たかはしくんはももじもじしながら、よしださんにﾌﾟﾚｾﾞﾝﾄをあげた。 </vt:lpstr>
      <vt:lpstr>いろいろな表情やようす。 </vt:lpstr>
      <vt:lpstr>れい：  １ しゅくだいをわすれましたのでがくせいがせんせいにしかられて、しょんばりしている。  ２ やすみがおわって、みんなしょんばりしている。  ３ さいふをおとしたのでわたしがしょんばりしている。   </vt:lpstr>
      <vt:lpstr>ぼんやり いみ：　　ちゅいりょくがなくなっているようす。ものごとをかんがえないでいるようす。また、かたちやいろなおがよくみえないようす。 </vt:lpstr>
      <vt:lpstr>れい：  １ 私はおんがくをきいてときうつもぼんやりしている。   ２ しゅくだいをしているときぼんやりしないでください。  ３ うみのむこうにしまがぼんやりみえる。   </vt:lpstr>
      <vt:lpstr>にこにこ  いみ：　ほほえんでいて、うれしそうなようす。 </vt:lpstr>
      <vt:lpstr>れい：  １ お母さんがつかったたべものをたべるときにこにこしている。  ２ いつもにきにこしていて、かいものをします。  ３ 友達のはなしをきいて、にこにこします。 </vt:lpstr>
      <vt:lpstr>けろりと  いみ：　大きなことがおこったのに、なにもなかったようにへいきでいるようす。 </vt:lpstr>
      <vt:lpstr>れい： １ おかあさんおすきなかびんをわれたのにけろりてしている。  ２ しけんおせいせきがよくないのにけろりとしている。  3 さとうくん大学におちたのに、けろりとしている。 </vt:lpstr>
      <vt:lpstr>ぴんぴん  いみ：　ろうじんなどが、なにごともなく、げんきでいるようす。 </vt:lpstr>
      <vt:lpstr>れい：  １　ﾌｧﾗﾋﾞさんははがいたいのに、ぴんぴんしている。  ２　おじさんは８０さいだら、まだぴんぴんしている。  ３　さとうさんはじこにあったのに、いまぴんぴんしている。 </vt:lpstr>
      <vt:lpstr>ご清聴ありがとうございました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ぎおｌごぎたいご</dc:title>
  <dc:creator>Windows User</dc:creator>
  <cp:lastModifiedBy>Windows User</cp:lastModifiedBy>
  <cp:revision>9</cp:revision>
  <dcterms:created xsi:type="dcterms:W3CDTF">2013-10-01T17:13:59Z</dcterms:created>
  <dcterms:modified xsi:type="dcterms:W3CDTF">2013-10-02T16:03:27Z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TC101944155</vt:lpwstr>
  </property>
  <property fmtid="{D5CDD505-2E9C-101B-9397-08002B2CF9AE}" pid="3" name="_MsoHelpTopicId">
    <vt:lpwstr/>
  </property>
</Properties>
</file>